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493" cy="20272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914" y="9287618"/>
            <a:ext cx="6017488" cy="566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0001"/>
            <a:ext cx="5485443" cy="13503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046069" cy="796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4024557"/>
            <a:ext cx="17866667" cy="6070682"/>
            <a:chOff x="209524" y="4024557"/>
            <a:chExt cx="17866667" cy="6070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4024557"/>
              <a:ext cx="17866667" cy="607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871396"/>
            <a:ext cx="12931919" cy="9223842"/>
            <a:chOff x="233333" y="871396"/>
            <a:chExt cx="12931919" cy="9223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871396"/>
              <a:ext cx="12931919" cy="9223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4977088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651154"/>
            <a:ext cx="17866667" cy="8444084"/>
            <a:chOff x="233333" y="1651154"/>
            <a:chExt cx="17866667" cy="8444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651154"/>
              <a:ext cx="17866667" cy="8444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4774774" cy="7960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061872"/>
            <a:ext cx="15754103" cy="9033366"/>
            <a:chOff x="233333" y="1061872"/>
            <a:chExt cx="15754103" cy="9033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061872"/>
              <a:ext cx="15754103" cy="9033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5046069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093688" cy="805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333" y="4139683"/>
            <a:ext cx="17866667" cy="5955556"/>
            <a:chOff x="233333" y="4139683"/>
            <a:chExt cx="17866667" cy="59555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33" y="4139683"/>
              <a:ext cx="17866667" cy="5955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3938267" cy="9904762"/>
            <a:chOff x="233333" y="190476"/>
            <a:chExt cx="139382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39382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7425" y="122123"/>
            <a:ext cx="5055593" cy="7960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884" y="3438095"/>
            <a:ext cx="4063610" cy="5484452"/>
            <a:chOff x="2067884" y="3438095"/>
            <a:chExt cx="4063610" cy="548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" y="727128"/>
              <a:ext cx="8127219" cy="109689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7884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807" y="122123"/>
            <a:ext cx="3656822" cy="803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286" y="805469"/>
            <a:ext cx="2574758" cy="5052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7296" y="7873810"/>
            <a:ext cx="3335720" cy="7425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3809" y="7052712"/>
            <a:ext cx="772156" cy="653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1766" y="7684179"/>
            <a:ext cx="2855844" cy="43811"/>
            <a:chOff x="2671766" y="7684179"/>
            <a:chExt cx="2855844" cy="43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4862" y="3438095"/>
            <a:ext cx="4063610" cy="5484452"/>
            <a:chOff x="7134862" y="3438095"/>
            <a:chExt cx="4063610" cy="54844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3057" y="727128"/>
              <a:ext cx="8127219" cy="1096890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4862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4277" y="7873810"/>
            <a:ext cx="3386206" cy="106182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0787" y="7052712"/>
            <a:ext cx="819775" cy="653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38745" y="7684179"/>
            <a:ext cx="2855844" cy="43811"/>
            <a:chOff x="7738745" y="7684179"/>
            <a:chExt cx="2855844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738745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6305" y="3438095"/>
            <a:ext cx="4063610" cy="5484452"/>
            <a:chOff x="12286305" y="3438095"/>
            <a:chExt cx="4063610" cy="5484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4501" y="727128"/>
              <a:ext cx="8127219" cy="1096890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6305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5715" y="7873810"/>
            <a:ext cx="3435587" cy="106183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2230" y="7052712"/>
            <a:ext cx="819775" cy="653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90188" y="7684179"/>
            <a:ext cx="2855844" cy="43811"/>
            <a:chOff x="12890188" y="7684179"/>
            <a:chExt cx="2855844" cy="43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2890188" y="7684179"/>
              <a:ext cx="2855844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8723" y="5057055"/>
            <a:ext cx="4699198" cy="1009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862809" cy="22645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4725" y="7671093"/>
            <a:ext cx="5047175" cy="903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2181" y="9492350"/>
            <a:ext cx="6208412" cy="519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8003523" cy="9879497"/>
            <a:chOff x="209524" y="190476"/>
            <a:chExt cx="8003523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8003523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698" y="80332"/>
            <a:ext cx="2270439" cy="1664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464373"/>
            <a:ext cx="8004286" cy="4821912"/>
            <a:chOff x="9142857" y="1464373"/>
            <a:chExt cx="8004286" cy="4821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9266" y="1410782"/>
              <a:ext cx="3976498" cy="499166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142859" y="2019143"/>
              <a:ext cx="7974030" cy="48013"/>
              <a:chOff x="9142859" y="2019143"/>
              <a:chExt cx="7974030" cy="480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9142859" y="2019143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73113" y="2636797"/>
              <a:ext cx="7974030" cy="48013"/>
              <a:chOff x="9173113" y="2636797"/>
              <a:chExt cx="7974030" cy="480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9173113" y="2636797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42859" y="3233836"/>
              <a:ext cx="7974030" cy="48013"/>
              <a:chOff x="9142859" y="3233836"/>
              <a:chExt cx="7974030" cy="4801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142859" y="3233836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2859" y="3817176"/>
              <a:ext cx="7974030" cy="48013"/>
              <a:chOff x="9142859" y="3817176"/>
              <a:chExt cx="7974030" cy="480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142859" y="3817176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2859" y="4434830"/>
              <a:ext cx="7974030" cy="48013"/>
              <a:chOff x="9142859" y="4434830"/>
              <a:chExt cx="7974030" cy="480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142859" y="4434830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142859" y="4998432"/>
              <a:ext cx="7974030" cy="48013"/>
              <a:chOff x="9142859" y="4998432"/>
              <a:chExt cx="7974030" cy="480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142859" y="4998432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42859" y="5654932"/>
              <a:ext cx="7974030" cy="48013"/>
              <a:chOff x="9142859" y="5654932"/>
              <a:chExt cx="7974030" cy="480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142859" y="5654932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142859" y="6238272"/>
              <a:ext cx="7974030" cy="48013"/>
              <a:chOff x="9142859" y="6238272"/>
              <a:chExt cx="7974030" cy="480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142859" y="6238272"/>
                <a:ext cx="7974030" cy="48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1783" y="51581"/>
            <a:ext cx="3113649" cy="166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190476"/>
            <a:ext cx="5823289" cy="9879497"/>
            <a:chOff x="209524" y="190476"/>
            <a:chExt cx="5823289" cy="9879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76"/>
              <a:ext cx="5823289" cy="9879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32813" y="1534624"/>
            <a:ext cx="12043377" cy="8535349"/>
            <a:chOff x="6032813" y="1534624"/>
            <a:chExt cx="12043377" cy="8535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2813" y="1534624"/>
              <a:ext cx="12043377" cy="8535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4852"/>
            <a:ext cx="17863659" cy="5919622"/>
            <a:chOff x="211028" y="204852"/>
            <a:chExt cx="17863659" cy="5919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4852"/>
              <a:ext cx="17863659" cy="59196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100" cy="1049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767" cy="5906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5249" y="5968289"/>
            <a:ext cx="2232632" cy="17874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0982" y="7548208"/>
            <a:ext cx="2297481" cy="590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0505" y="8632769"/>
            <a:ext cx="3740104" cy="373972"/>
            <a:chOff x="3840505" y="8632769"/>
            <a:chExt cx="3740104" cy="373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1404" y="8594675"/>
              <a:ext cx="2024329" cy="4437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840505" y="8711026"/>
              <a:ext cx="204592" cy="198495"/>
              <a:chOff x="3840505" y="8711026"/>
              <a:chExt cx="204592" cy="1984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0505" y="8711026"/>
                <a:ext cx="204592" cy="19849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3479" y="5968290"/>
            <a:ext cx="2232632" cy="178743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2189" y="7548208"/>
            <a:ext cx="2297481" cy="5906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1712" y="8618398"/>
            <a:ext cx="3740103" cy="373972"/>
            <a:chOff x="7401712" y="8618398"/>
            <a:chExt cx="3740103" cy="373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2609" y="8580304"/>
              <a:ext cx="1325463" cy="4437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401712" y="8696648"/>
              <a:ext cx="204592" cy="198495"/>
              <a:chOff x="7401712" y="8696648"/>
              <a:chExt cx="204592" cy="1984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01712" y="8696648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02750" y="8341197"/>
            <a:ext cx="1495790" cy="43811"/>
            <a:chOff x="6502750" y="8341197"/>
            <a:chExt cx="1495790" cy="438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02750" y="8341197"/>
              <a:ext cx="1495790" cy="438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19718" y="5968287"/>
            <a:ext cx="2251679" cy="178743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8459" y="7542675"/>
            <a:ext cx="2297481" cy="5906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17982" y="8626750"/>
            <a:ext cx="3740089" cy="359596"/>
            <a:chOff x="10917982" y="8626750"/>
            <a:chExt cx="3740089" cy="359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08866" y="8588656"/>
              <a:ext cx="2090425" cy="44370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17982" y="8705004"/>
              <a:ext cx="204592" cy="198495"/>
              <a:chOff x="10917982" y="8705004"/>
              <a:chExt cx="204592" cy="19849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17982" y="870500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955268" y="8363400"/>
            <a:ext cx="1508885" cy="43811"/>
            <a:chOff x="9955268" y="8363400"/>
            <a:chExt cx="1508885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9955268" y="8363400"/>
              <a:ext cx="1508885" cy="438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47337" y="5968287"/>
            <a:ext cx="2232632" cy="17874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6086" y="7542675"/>
            <a:ext cx="2297481" cy="5906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545609" y="8626752"/>
            <a:ext cx="3740074" cy="373972"/>
            <a:chOff x="14545609" y="8626752"/>
            <a:chExt cx="3740074" cy="3739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36477" y="8588658"/>
              <a:ext cx="1552072" cy="44370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545609" y="8705004"/>
              <a:ext cx="204592" cy="198495"/>
              <a:chOff x="14545609" y="8705004"/>
              <a:chExt cx="204592" cy="1984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45609" y="870500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597270" y="8349024"/>
            <a:ext cx="1480134" cy="43811"/>
            <a:chOff x="13597270" y="8349024"/>
            <a:chExt cx="1480134" cy="438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597270" y="8349024"/>
              <a:ext cx="1480134" cy="438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768" y="5968291"/>
            <a:ext cx="2108822" cy="17874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8822" y="7553313"/>
            <a:ext cx="2307005" cy="5906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4000" y="8637390"/>
            <a:ext cx="3740105" cy="348470"/>
            <a:chOff x="384000" y="8637390"/>
            <a:chExt cx="3740105" cy="3484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4900" y="8599296"/>
              <a:ext cx="624701" cy="44370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84000" y="8715642"/>
              <a:ext cx="204592" cy="198495"/>
              <a:chOff x="384000" y="8715642"/>
              <a:chExt cx="204592" cy="19849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84000" y="8715642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0489" y="9097419"/>
            <a:ext cx="17816047" cy="43811"/>
            <a:chOff x="250489" y="9097419"/>
            <a:chExt cx="17816047" cy="438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250489" y="9097419"/>
              <a:ext cx="17816047" cy="438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92818" y="8375350"/>
            <a:ext cx="1484986" cy="43811"/>
            <a:chOff x="2992818" y="8375350"/>
            <a:chExt cx="1484986" cy="438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2992818" y="8375350"/>
              <a:ext cx="1484986" cy="4381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38812" y="9280563"/>
            <a:ext cx="8636206" cy="5438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3629" y="2085504"/>
            <a:ext cx="11832562" cy="8009734"/>
            <a:chOff x="6243629" y="2085504"/>
            <a:chExt cx="11832562" cy="800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3629" y="2085504"/>
              <a:ext cx="11832562" cy="800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6034105" cy="9904894"/>
            <a:chOff x="209524" y="190410"/>
            <a:chExt cx="6034105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6034105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8886" y="30078"/>
            <a:ext cx="5002645" cy="1691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4181" y="1541265"/>
            <a:ext cx="13252009" cy="8553973"/>
            <a:chOff x="4824181" y="1541265"/>
            <a:chExt cx="13252009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4181" y="1541265"/>
              <a:ext cx="13252009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4630313" cy="9904894"/>
            <a:chOff x="209524" y="190410"/>
            <a:chExt cx="4630313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4630313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2616" y="45734"/>
            <a:ext cx="5889655" cy="1731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8014" y="1590965"/>
            <a:ext cx="10958177" cy="8504273"/>
            <a:chOff x="7118014" y="1590965"/>
            <a:chExt cx="10958177" cy="8504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8014" y="1590965"/>
              <a:ext cx="10958177" cy="8504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5282" y="30078"/>
            <a:ext cx="9475341" cy="17119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999" y="190476"/>
            <a:ext cx="10081682" cy="9904762"/>
            <a:chOff x="250999" y="190476"/>
            <a:chExt cx="10081682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999" y="190476"/>
              <a:ext cx="10081682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2597" y="45734"/>
            <a:ext cx="7682493" cy="171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29809" y="185258"/>
            <a:ext cx="6036792" cy="9866667"/>
            <a:chOff x="11929809" y="185258"/>
            <a:chExt cx="6036792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9809" y="185258"/>
              <a:ext cx="6036792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4379" y="1541265"/>
            <a:ext cx="13031812" cy="8553973"/>
            <a:chOff x="5044379" y="1541265"/>
            <a:chExt cx="13031812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4379" y="1541265"/>
              <a:ext cx="13031812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6153" y="45734"/>
            <a:ext cx="7682493" cy="1711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228571"/>
            <a:ext cx="4834855" cy="9866667"/>
            <a:chOff x="209524" y="228571"/>
            <a:chExt cx="4834855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228571"/>
              <a:ext cx="4834855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2022-05-25T22:44:06Z</dcterms:created>
  <dcterms:modified xsi:type="dcterms:W3CDTF">2022-05-25T22:44:06Z</dcterms:modified>
</cp:coreProperties>
</file>